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103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71F8C-9E6B-4CC4-B476-B6A98109339C}" type="datetimeFigureOut">
              <a:rPr lang="ru-RU" smtClean="0"/>
              <a:t>31.08.2016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2C8EC-CE9E-4DA0-9321-D1877DD0589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71F8C-9E6B-4CC4-B476-B6A98109339C}" type="datetimeFigureOut">
              <a:rPr lang="ru-RU" smtClean="0"/>
              <a:t>31.08.2016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2C8EC-CE9E-4DA0-9321-D1877DD058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71F8C-9E6B-4CC4-B476-B6A98109339C}" type="datetimeFigureOut">
              <a:rPr lang="ru-RU" smtClean="0"/>
              <a:t>31.08.2016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2C8EC-CE9E-4DA0-9321-D1877DD058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71F8C-9E6B-4CC4-B476-B6A98109339C}" type="datetimeFigureOut">
              <a:rPr lang="ru-RU" smtClean="0"/>
              <a:t>31.08.2016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2C8EC-CE9E-4DA0-9321-D1877DD0589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71F8C-9E6B-4CC4-B476-B6A98109339C}" type="datetimeFigureOut">
              <a:rPr lang="ru-RU" smtClean="0"/>
              <a:t>31.08.2016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2C8EC-CE9E-4DA0-9321-D1877DD058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71F8C-9E6B-4CC4-B476-B6A98109339C}" type="datetimeFigureOut">
              <a:rPr lang="ru-RU" smtClean="0"/>
              <a:t>31.08.2016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2C8EC-CE9E-4DA0-9321-D1877DD0589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71F8C-9E6B-4CC4-B476-B6A98109339C}" type="datetimeFigureOut">
              <a:rPr lang="ru-RU" smtClean="0"/>
              <a:t>31.08.2016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2C8EC-CE9E-4DA0-9321-D1877DD0589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71F8C-9E6B-4CC4-B476-B6A98109339C}" type="datetimeFigureOut">
              <a:rPr lang="ru-RU" smtClean="0"/>
              <a:t>31.08.2016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2C8EC-CE9E-4DA0-9321-D1877DD058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71F8C-9E6B-4CC4-B476-B6A98109339C}" type="datetimeFigureOut">
              <a:rPr lang="ru-RU" smtClean="0"/>
              <a:t>31.08.2016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2C8EC-CE9E-4DA0-9321-D1877DD058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71F8C-9E6B-4CC4-B476-B6A98109339C}" type="datetimeFigureOut">
              <a:rPr lang="ru-RU" smtClean="0"/>
              <a:t>31.08.2016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2C8EC-CE9E-4DA0-9321-D1877DD058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71F8C-9E6B-4CC4-B476-B6A98109339C}" type="datetimeFigureOut">
              <a:rPr lang="ru-RU" smtClean="0"/>
              <a:t>31.08.2016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2C8EC-CE9E-4DA0-9321-D1877DD0589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4D71F8C-9E6B-4CC4-B476-B6A98109339C}" type="datetimeFigureOut">
              <a:rPr lang="ru-RU" smtClean="0"/>
              <a:t>31.08.2016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92C8EC-CE9E-4DA0-9321-D1877DD0589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лья\Downloads\260a377b1372a350aef964c131bb04de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772817"/>
            <a:ext cx="5078338" cy="374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568951" cy="6048672"/>
          </a:xfrm>
        </p:spPr>
        <p:txBody>
          <a:bodyPr/>
          <a:lstStyle/>
          <a:p>
            <a:pPr marL="0" indent="0">
              <a:buNone/>
            </a:pPr>
            <a:r>
              <a:rPr lang="ru-RU" sz="6000" dirty="0" smtClean="0">
                <a:solidFill>
                  <a:schemeClr val="accent6"/>
                </a:solidFill>
              </a:rPr>
              <a:t>Каждый ребенок талантлив от рождения</a:t>
            </a:r>
            <a:endParaRPr lang="ru-RU" sz="6000" dirty="0">
              <a:solidFill>
                <a:schemeClr val="accent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916832"/>
            <a:ext cx="8352928" cy="494116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45720" indent="0">
              <a:buNone/>
            </a:pPr>
            <a:r>
              <a:rPr lang="ru-RU" dirty="0" smtClean="0"/>
              <a:t>                                    Музыкальный руководитель </a:t>
            </a:r>
          </a:p>
          <a:p>
            <a:r>
              <a:rPr lang="ru-RU" dirty="0" smtClean="0"/>
              <a:t>                          МК ДОУ </a:t>
            </a:r>
            <a:r>
              <a:rPr lang="ru-RU" dirty="0" err="1" smtClean="0"/>
              <a:t>Ижморского</a:t>
            </a:r>
            <a:r>
              <a:rPr lang="ru-RU" dirty="0" smtClean="0"/>
              <a:t> детского сада №2</a:t>
            </a:r>
          </a:p>
          <a:p>
            <a:r>
              <a:rPr lang="ru-RU" dirty="0" smtClean="0"/>
              <a:t>                             </a:t>
            </a:r>
            <a:r>
              <a:rPr lang="ru-RU" dirty="0" smtClean="0">
                <a:solidFill>
                  <a:schemeClr val="accent6"/>
                </a:solidFill>
              </a:rPr>
              <a:t>Гришанова Наталья Анатольевна</a:t>
            </a:r>
            <a:endParaRPr lang="ru-RU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0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Наталья\Downloads\Каждый ребенок талантлив от природы\getImage (6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82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Наталья\Downloads\Каждый ребенок талантлив от природы\getImage (6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43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Наталья\Downloads\Каждый ребенок талантлив от природы\getImage (5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52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95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Наталья\Downloads\Каждый ребенок талантлив от природы\getImage (5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02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Наталья\Downloads\Каждый ребенок талантлив от природы\getImage (5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74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Наталья\Downloads\Каждый ребенок талантлив от природы\getImage (5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44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Наталья\Downloads\Каждый ребенок талантлив от природы\getImage (6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16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Наталья\Downloads\Каждый ребенок талантлив от природы\getImage (6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36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Наталья\Downloads\Каждый ребенок талантлив от природы\getImage (6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57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Наталья\Downloads\Каждый ребенок талантлив от природы\getImage (6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73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55</TotalTime>
  <Words>20</Words>
  <Application>Microsoft Office PowerPoint</Application>
  <PresentationFormat>Экран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Каждый ребенок талантлив от рождения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Наталья</cp:lastModifiedBy>
  <cp:revision>3</cp:revision>
  <dcterms:created xsi:type="dcterms:W3CDTF">2016-08-31T12:15:50Z</dcterms:created>
  <dcterms:modified xsi:type="dcterms:W3CDTF">2016-08-31T13:19:45Z</dcterms:modified>
</cp:coreProperties>
</file>